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6F97C-A606-434C-818D-B9A67A1370EC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3C928-3E57-4AE9-876D-D28817FB2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0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C928-3E57-4AE9-876D-D28817FB24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4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49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5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72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9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1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9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55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3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9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17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94576-1926-40E6-BF75-3738D37CD786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E9E5E-9682-42A6-9E7E-D1ACE2881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6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082" y="228601"/>
            <a:ext cx="5486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Unique foods</a:t>
            </a:r>
            <a:br>
              <a:rPr lang="en-US" dirty="0" smtClean="0"/>
            </a:br>
            <a:r>
              <a:rPr lang="en-US" dirty="0" smtClean="0"/>
              <a:t>in Italy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41" y="830852"/>
            <a:ext cx="3192250" cy="2885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9457"/>
            <a:ext cx="2820238" cy="23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18" y="1523998"/>
            <a:ext cx="2247900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40" y="4191000"/>
            <a:ext cx="2744999" cy="2064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076" y="2860916"/>
            <a:ext cx="23812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3886200"/>
            <a:ext cx="3378210" cy="253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22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684" y="381000"/>
            <a:ext cx="5867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Famous</a:t>
            </a:r>
            <a:br>
              <a:rPr lang="en-US" dirty="0" smtClean="0"/>
            </a:br>
            <a:r>
              <a:rPr lang="en-US" dirty="0" smtClean="0"/>
              <a:t> Italian Dishes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62409"/>
            <a:ext cx="4014788" cy="2525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422" y="1443854"/>
            <a:ext cx="2880292" cy="316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617051"/>
            <a:ext cx="25431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318" y="4800600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52331"/>
            <a:ext cx="2953248" cy="208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217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52400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Italian </a:t>
            </a:r>
            <a:br>
              <a:rPr lang="en-US" dirty="0" smtClean="0"/>
            </a:br>
            <a:r>
              <a:rPr lang="en-US" dirty="0" smtClean="0"/>
              <a:t>Holiday Foods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4" y="6858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137" y="1152525"/>
            <a:ext cx="2848466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0" y="4114800"/>
            <a:ext cx="3331029" cy="221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204" y="3823652"/>
            <a:ext cx="2926896" cy="279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19325"/>
            <a:ext cx="25146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693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</Words>
  <Application>Microsoft Office PowerPoint</Application>
  <PresentationFormat>On-screen Show (4:3)</PresentationFormat>
  <Paragraphs>4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Unique foods in Italy</vt:lpstr>
      <vt:lpstr>Famous  Italian Dishes</vt:lpstr>
      <vt:lpstr>Italian  Holiday Foods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 in Italy</dc:title>
  <dc:creator>viz family</dc:creator>
  <cp:lastModifiedBy>viz family</cp:lastModifiedBy>
  <cp:revision>5</cp:revision>
  <dcterms:created xsi:type="dcterms:W3CDTF">2013-09-08T17:44:30Z</dcterms:created>
  <dcterms:modified xsi:type="dcterms:W3CDTF">2013-09-08T18:37:26Z</dcterms:modified>
</cp:coreProperties>
</file>